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890" y="38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8DE2-1C36-4D91-90C3-2B26589DD9EF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A4EEC-3B6A-4635-B1EB-E10D25F3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3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407522" y="3752757"/>
            <a:ext cx="1296670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400" spc="-20" dirty="0">
                <a:latin typeface="Arial Narrow"/>
                <a:cs typeface="Arial Narrow"/>
              </a:rPr>
              <a:t>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spc="5" dirty="0">
                <a:latin typeface="Arial Narrow"/>
                <a:cs typeface="Arial Narrow"/>
              </a:rPr>
              <a:t>зм</a:t>
            </a:r>
            <a:r>
              <a:rPr sz="1400" dirty="0">
                <a:latin typeface="Arial Narrow"/>
                <a:cs typeface="Arial Narrow"/>
              </a:rPr>
              <a:t>ер </a:t>
            </a:r>
            <a:r>
              <a:rPr sz="1400" spc="5" dirty="0" err="1">
                <a:latin typeface="Arial Narrow"/>
                <a:cs typeface="Arial Narrow"/>
              </a:rPr>
              <a:t>в</a:t>
            </a:r>
            <a:r>
              <a:rPr sz="1400" spc="-5" dirty="0" err="1">
                <a:latin typeface="Arial Narrow"/>
                <a:cs typeface="Arial Narrow"/>
              </a:rPr>
              <a:t>ы</a:t>
            </a:r>
            <a:r>
              <a:rPr sz="1400" spc="5" dirty="0" err="1">
                <a:latin typeface="Arial Narrow"/>
                <a:cs typeface="Arial Narrow"/>
              </a:rPr>
              <a:t>пл</a:t>
            </a:r>
            <a:r>
              <a:rPr sz="1400" spc="-10" dirty="0" err="1">
                <a:latin typeface="Arial Narrow"/>
                <a:cs typeface="Arial Narrow"/>
              </a:rPr>
              <a:t>а</a:t>
            </a:r>
            <a:r>
              <a:rPr sz="1400" spc="5" dirty="0" err="1">
                <a:latin typeface="Arial Narrow"/>
                <a:cs typeface="Arial Narrow"/>
              </a:rPr>
              <a:t>т</a:t>
            </a:r>
            <a:r>
              <a:rPr sz="1400" dirty="0" err="1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 </a:t>
            </a:r>
            <a:endParaRPr lang="ru-RU" sz="1400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sz="1400" spc="25" dirty="0" err="1" smtClean="0">
                <a:latin typeface="Arial Narrow"/>
                <a:cs typeface="Arial Narrow"/>
              </a:rPr>
              <a:t>с</a:t>
            </a:r>
            <a:r>
              <a:rPr sz="1400" spc="5" dirty="0" err="1" smtClean="0">
                <a:latin typeface="Arial Narrow"/>
                <a:cs typeface="Arial Narrow"/>
              </a:rPr>
              <a:t>о</a:t>
            </a:r>
            <a:r>
              <a:rPr sz="1400" spc="15" dirty="0" err="1" smtClean="0">
                <a:latin typeface="Arial Narrow"/>
                <a:cs typeface="Arial Narrow"/>
              </a:rPr>
              <a:t>с</a:t>
            </a:r>
            <a:r>
              <a:rPr sz="1400" dirty="0" err="1" smtClean="0">
                <a:latin typeface="Arial Narrow"/>
                <a:cs typeface="Arial Narrow"/>
              </a:rPr>
              <a:t>та</a:t>
            </a:r>
            <a:r>
              <a:rPr sz="1400" spc="5" dirty="0" err="1" smtClean="0">
                <a:latin typeface="Arial Narrow"/>
                <a:cs typeface="Arial Narrow"/>
              </a:rPr>
              <a:t>в</a:t>
            </a:r>
            <a:r>
              <a:rPr sz="1400" dirty="0" err="1" smtClean="0">
                <a:latin typeface="Arial Narrow"/>
                <a:cs typeface="Arial Narrow"/>
              </a:rPr>
              <a:t>ит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4710" y="4065930"/>
            <a:ext cx="16375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4000" spc="385" dirty="0" smtClean="0"/>
              <a:t>8</a:t>
            </a:r>
            <a:r>
              <a:rPr lang="ru-RU" sz="4000" spc="-70" dirty="0" smtClean="0"/>
              <a:t>15</a:t>
            </a:r>
            <a:r>
              <a:rPr lang="ru-RU" sz="4000" spc="-70" dirty="0"/>
              <a:t>3</a:t>
            </a:r>
            <a:r>
              <a:rPr lang="ru-RU" spc="-20" dirty="0" smtClean="0"/>
              <a:t> </a:t>
            </a:r>
            <a:r>
              <a:rPr spc="-20" dirty="0" err="1" smtClean="0"/>
              <a:t>р</a:t>
            </a:r>
            <a:r>
              <a:rPr spc="5" dirty="0" err="1" smtClean="0"/>
              <a:t>у</a:t>
            </a:r>
            <a:r>
              <a:rPr spc="-35" dirty="0" err="1" smtClean="0"/>
              <a:t>б</a:t>
            </a:r>
            <a:r>
              <a:rPr spc="-35" dirty="0"/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86385" y="8633973"/>
            <a:ext cx="269706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тысяч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00</a:t>
            </a:r>
            <a:r>
              <a:rPr lang="ru-RU" sz="900" b="1" dirty="0" smtClean="0">
                <a:latin typeface="Arial"/>
                <a:cs typeface="Arial"/>
              </a:rPr>
              <a:t>0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уб</a:t>
            </a:r>
            <a:r>
              <a:rPr sz="900" b="1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396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>
                <a:latin typeface="Arial"/>
                <a:cs typeface="Arial"/>
              </a:rPr>
              <a:t>1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spc="-10" dirty="0" smtClean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8 25</a:t>
            </a:r>
            <a:r>
              <a:rPr sz="1300" b="1" spc="10" dirty="0" smtClean="0">
                <a:latin typeface="Arial"/>
                <a:cs typeface="Arial"/>
              </a:rPr>
              <a:t>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lang="ru-RU" sz="1000" b="1" spc="-5" dirty="0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lang="ru-RU" sz="1000" b="1" spc="15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196850" y="10288457"/>
            <a:ext cx="69606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>
                <a:latin typeface="Arial"/>
                <a:cs typeface="Arial"/>
              </a:rPr>
              <a:t>к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орый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17500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>
                <a:latin typeface="Arial"/>
                <a:cs typeface="Arial"/>
              </a:rPr>
              <a:t>. Зн</a:t>
            </a:r>
            <a:r>
              <a:rPr sz="900" b="1" spc="-25" dirty="0">
                <a:latin typeface="Arial"/>
                <a:cs typeface="Arial"/>
              </a:rPr>
              <a:t>а</a:t>
            </a:r>
            <a:r>
              <a:rPr sz="900" b="1" dirty="0">
                <a:latin typeface="Arial"/>
                <a:cs typeface="Arial"/>
              </a:rPr>
              <a:t>чит 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dirty="0" err="1">
                <a:latin typeface="Arial"/>
                <a:cs typeface="Arial"/>
              </a:rPr>
              <a:t>на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п</a:t>
            </a:r>
            <a:r>
              <a:rPr sz="900" b="1" spc="-15" dirty="0" err="1" smtClean="0">
                <a:latin typeface="Arial"/>
                <a:cs typeface="Arial"/>
              </a:rPr>
              <a:t>о</a:t>
            </a:r>
            <a:r>
              <a:rPr sz="900" b="1" dirty="0" err="1" smtClean="0">
                <a:latin typeface="Arial"/>
                <a:cs typeface="Arial"/>
              </a:rPr>
              <a:t>собие</a:t>
            </a:r>
            <a:r>
              <a:rPr lang="ru-RU" sz="900" b="1" dirty="0" smtClean="0">
                <a:latin typeface="Arial"/>
                <a:cs typeface="Arial"/>
              </a:rPr>
              <a:t>, при соблюдении прочих условий.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102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8153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cp:lastModifiedBy>Ганеева Альбина Галеевна</cp:lastModifiedBy>
  <cp:revision>13</cp:revision>
  <dcterms:created xsi:type="dcterms:W3CDTF">2021-06-30T17:54:33Z</dcterms:created>
  <dcterms:modified xsi:type="dcterms:W3CDTF">2021-07-09T09:43:45Z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