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9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0648" y="187289"/>
            <a:ext cx="6408712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2188" algn="ctr" defTabSz="992188">
              <a:tabLst>
                <a:tab pos="992188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учреждение Ханты-Мансийского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marL="992188" algn="ctr" defTabSz="992188">
              <a:tabLst>
                <a:tab pos="992188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автономного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округа - Югры «Нефтеюганский районный комплексный центр социального обслуживания населения»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информирует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службы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«Социальный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патруль»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которая осуществляет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свою деятельность во взаимодействии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БУ ХМАО-Югры «Нефтеюганская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районная больница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Отделом Министерства внутренних дел России по Нефтеюганскому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району.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180975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Служба «Социальный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патруль»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осуществляет рейды по местам наибольшего скопления лиц без определенного места жительства, сбор граждан,  нуждающихся в социальной реабилитации и адаптации,  и доставку  их в учреждения  социального обслуживания, медицинские  организации, органы  внутренних дел (с учетом ситуации).</a:t>
            </a:r>
          </a:p>
          <a:p>
            <a:pPr indent="180975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180975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Рейды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плановом режиме осуществляются 4 раза в месяц в течение 2-х часов: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indent="180975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в пгт.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Пойковский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ПЯТНИЦА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четная неделя месяца с 14.00 ч. до 16.00 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indent="180975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indent="180975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u="sng" dirty="0" err="1">
                <a:latin typeface="Times New Roman" pitchFamily="18" charset="0"/>
                <a:cs typeface="Times New Roman" pitchFamily="18" charset="0"/>
              </a:rPr>
              <a:t>сп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Салым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ВТОРНИК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нечетная неделя месяца с 14.00 ч. до 16.00 ч.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возникновении потребности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осуществляются внеплановые рейды.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наличии информации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 местах скопления лиц без определенного места жительства просим сообщить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телефону: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(3463) 215-175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(допускается анонимное обращение граждан в службу)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180975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или по адресу: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пгт.Пойковский,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80975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1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микрорайон, д.37/1 (1 этаж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/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//www.zabota.usonnf.ru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socuslugi.ugra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pc037\Documents\1+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57" y="174163"/>
            <a:ext cx="1270319" cy="15142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5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861048" y="6660232"/>
            <a:ext cx="2550790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21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</TotalTime>
  <Words>146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PC037</dc:creator>
  <cp:lastModifiedBy>pc037</cp:lastModifiedBy>
  <cp:revision>17</cp:revision>
  <dcterms:created xsi:type="dcterms:W3CDTF">2018-03-28T09:56:35Z</dcterms:created>
  <dcterms:modified xsi:type="dcterms:W3CDTF">2018-10-19T09:30:09Z</dcterms:modified>
</cp:coreProperties>
</file>