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1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718" y="475481"/>
            <a:ext cx="8676456" cy="147002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«Семейный психолог»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486" y="1340768"/>
            <a:ext cx="4689748" cy="31264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верх 3"/>
          <p:cNvSpPr/>
          <p:nvPr/>
        </p:nvSpPr>
        <p:spPr>
          <a:xfrm rot="2477192">
            <a:off x="517511" y="2364148"/>
            <a:ext cx="1728192" cy="2985171"/>
          </a:xfrm>
          <a:prstGeom prst="up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Monotype Corsiva" pitchFamily="66" charset="0"/>
              </a:rPr>
              <a:t>СУПРУЖЕСКИЕ КОНФЛИКТЫ </a:t>
            </a:r>
            <a:endParaRPr lang="ru-RU" sz="16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6" name="Стрелка вверх 5"/>
          <p:cNvSpPr/>
          <p:nvPr/>
        </p:nvSpPr>
        <p:spPr>
          <a:xfrm rot="2298441">
            <a:off x="1059891" y="3590347"/>
            <a:ext cx="1728192" cy="3208410"/>
          </a:xfrm>
          <a:prstGeom prst="upArrow">
            <a:avLst/>
          </a:prstGeom>
          <a:ln>
            <a:solidFill>
              <a:srgbClr val="A6161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Monotype Corsiva" pitchFamily="66" charset="0"/>
              </a:rPr>
              <a:t>НАРУШЕНИЕ ДЕТСКО-РОДИТЕЛЬСКИХ ОТНОШЕНИЙ</a:t>
            </a:r>
            <a:endParaRPr lang="ru-RU" sz="16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7" name="Стрелка вверх 6"/>
          <p:cNvSpPr/>
          <p:nvPr/>
        </p:nvSpPr>
        <p:spPr>
          <a:xfrm rot="2298441">
            <a:off x="3022654" y="3686381"/>
            <a:ext cx="1728192" cy="2571267"/>
          </a:xfrm>
          <a:prstGeom prst="upArrow">
            <a:avLst/>
          </a:prstGeom>
          <a:ln>
            <a:solidFill>
              <a:srgbClr val="A6161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Monotype Corsiva" pitchFamily="66" charset="0"/>
              </a:rPr>
              <a:t>ПОСЛЕДСТВИЯ СТРЕССОВ И ТРАВМ</a:t>
            </a:r>
            <a:endParaRPr lang="ru-RU" sz="16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8" name="Стрелка вверх 7"/>
          <p:cNvSpPr/>
          <p:nvPr/>
        </p:nvSpPr>
        <p:spPr>
          <a:xfrm rot="19157021">
            <a:off x="7088182" y="2442977"/>
            <a:ext cx="1728192" cy="2912932"/>
          </a:xfrm>
          <a:prstGeom prst="upArrow">
            <a:avLst/>
          </a:prstGeom>
          <a:ln>
            <a:solidFill>
              <a:srgbClr val="A6161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Monotype Corsiva" pitchFamily="66" charset="0"/>
              </a:rPr>
              <a:t>ТРЕВОЖНЫЕ РАССТРОЙСТВА</a:t>
            </a:r>
            <a:endParaRPr lang="ru-RU" sz="16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9" name="Стрелка вверх 8"/>
          <p:cNvSpPr/>
          <p:nvPr/>
        </p:nvSpPr>
        <p:spPr>
          <a:xfrm rot="19117753">
            <a:off x="6610781" y="3449615"/>
            <a:ext cx="1728192" cy="3421134"/>
          </a:xfrm>
          <a:prstGeom prst="upArrow">
            <a:avLst/>
          </a:prstGeom>
          <a:ln>
            <a:solidFill>
              <a:srgbClr val="A6161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Monotype Corsiva" pitchFamily="66" charset="0"/>
              </a:rPr>
              <a:t>ПРОБЛЕМЫ В ОТНОШЕНИЯХ</a:t>
            </a:r>
            <a:endParaRPr lang="ru-RU" sz="16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10" name="Стрелка вверх 9"/>
          <p:cNvSpPr/>
          <p:nvPr/>
        </p:nvSpPr>
        <p:spPr>
          <a:xfrm rot="19117753">
            <a:off x="4889726" y="3650378"/>
            <a:ext cx="1728192" cy="2571267"/>
          </a:xfrm>
          <a:prstGeom prst="upArrow">
            <a:avLst/>
          </a:prstGeom>
          <a:ln>
            <a:solidFill>
              <a:srgbClr val="A6161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Monotype Corsiva" pitchFamily="66" charset="0"/>
              </a:rPr>
              <a:t>СОЗАВИСИМОСТИ</a:t>
            </a:r>
            <a:endParaRPr lang="ru-RU" sz="16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67664" y="6148754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Monotype Corsiva" pitchFamily="66" charset="0"/>
              </a:rPr>
              <a:t>Мы </a:t>
            </a:r>
            <a:r>
              <a:rPr lang="ru-RU" b="1" dirty="0" smtClean="0">
                <a:latin typeface="Monotype Corsiva" pitchFamily="66" charset="0"/>
              </a:rPr>
              <a:t>ЖДЕМ ВАС </a:t>
            </a:r>
            <a:r>
              <a:rPr lang="ru-RU" b="1" dirty="0">
                <a:latin typeface="Monotype Corsiva" pitchFamily="66" charset="0"/>
              </a:rPr>
              <a:t>по адресу:  </a:t>
            </a:r>
            <a:r>
              <a:rPr lang="ru-RU" b="1" dirty="0" err="1">
                <a:latin typeface="Monotype Corsiva" pitchFamily="66" charset="0"/>
              </a:rPr>
              <a:t>пгт</a:t>
            </a:r>
            <a:r>
              <a:rPr lang="ru-RU" b="1" dirty="0">
                <a:latin typeface="Monotype Corsiva" pitchFamily="66" charset="0"/>
              </a:rPr>
              <a:t> </a:t>
            </a:r>
            <a:r>
              <a:rPr lang="ru-RU" b="1" dirty="0" err="1">
                <a:latin typeface="Monotype Corsiva" pitchFamily="66" charset="0"/>
              </a:rPr>
              <a:t>Пойковский</a:t>
            </a:r>
            <a:r>
              <a:rPr lang="ru-RU" b="1" dirty="0">
                <a:latin typeface="Monotype Corsiva" pitchFamily="66" charset="0"/>
              </a:rPr>
              <a:t>, 1 </a:t>
            </a:r>
            <a:r>
              <a:rPr lang="ru-RU" b="1" dirty="0" err="1">
                <a:latin typeface="Monotype Corsiva" pitchFamily="66" charset="0"/>
              </a:rPr>
              <a:t>мкрн</a:t>
            </a:r>
            <a:r>
              <a:rPr lang="ru-RU" b="1" dirty="0">
                <a:latin typeface="Monotype Corsiva" pitchFamily="66" charset="0"/>
              </a:rPr>
              <a:t>,  дом 37/1</a:t>
            </a:r>
            <a:endParaRPr lang="ru-RU" dirty="0">
              <a:latin typeface="Monotype Corsiva" pitchFamily="66" charset="0"/>
            </a:endParaRPr>
          </a:p>
          <a:p>
            <a:pPr algn="ctr"/>
            <a:r>
              <a:rPr lang="ru-RU" b="1" dirty="0">
                <a:latin typeface="Monotype Corsiva" pitchFamily="66" charset="0"/>
              </a:rPr>
              <a:t>Тел: 8(3463) </a:t>
            </a:r>
            <a:r>
              <a:rPr lang="ru-RU" b="1" dirty="0" smtClean="0">
                <a:latin typeface="Monotype Corsiva" pitchFamily="66" charset="0"/>
              </a:rPr>
              <a:t>216563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0"/>
            <a:ext cx="81848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Нефтеюганского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района!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бюджетном учреждении «Нефтеюганский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районный комплексный центр социального обслуживания населения»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базе отделения социального сопровождения граждан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реализуется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0467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63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технология «Семейный психолог»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«Семейный психолог»</dc:title>
  <dc:creator>PC038</dc:creator>
  <cp:lastModifiedBy>PC062</cp:lastModifiedBy>
  <cp:revision>5</cp:revision>
  <dcterms:created xsi:type="dcterms:W3CDTF">2020-01-21T11:38:51Z</dcterms:created>
  <dcterms:modified xsi:type="dcterms:W3CDTF">2020-01-21T12:58:24Z</dcterms:modified>
</cp:coreProperties>
</file>