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9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go.mail.ru/search_images?rch=e&amp;type=all&amp;is=0&amp;q=%D0%9A%D0%9E%D0%A1%D0%A2%D0%AB%D0%9B%D0%98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o.mail.ru/search_images?rch=e&amp;type=all&amp;is=0&amp;q=%D0%A2%D0%A0%D0%9E%D0%A1%D0%A2%D0%AC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://go.mail.ru/search_images?rch=e&amp;type=all&amp;is=0&amp;q=%D0%A1%D0%A2%D0%9E%D0%9B+%D0%9F%D0%A0%D0%98%D0%9A%D0%A0%D0%9E%D0%92%D0%90%D0%A2%D0%9D%D0%AB%D0%99+%D0%94%D0%9B%D0%AF+%D0%98%D0%9D%D0%92%D0%90%D0%9B%D0%98%D0%94%D0%90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opup_img" descr="ANd9GcRgAAIcMGAF8YQz75LHyVZta6S82XkcYnawfAyautsx-2XzQv2qnkk229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17" y="5961136"/>
            <a:ext cx="1347866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s://www.healius.ru/i/pictures/big-5432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469" y="5944054"/>
            <a:ext cx="1347866" cy="114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www.medtechnology.ru/images/fancybox/krovati/armed_rs301_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17" y="7295371"/>
            <a:ext cx="1347865" cy="112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0648" y="187288"/>
            <a:ext cx="6323508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2188" algn="ctr" defTabSz="992188">
              <a:tabLst>
                <a:tab pos="992188" algn="l"/>
              </a:tabLs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учреждение Ханты-Мансийского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 marL="992188" algn="ctr" defTabSz="992188">
              <a:tabLst>
                <a:tab pos="992188" algn="l"/>
              </a:tabLst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автономного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округа - Югры «Нефтеюганский районный комплексный центр социального обслуживания населения»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предлагает услуги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пункта проката технических средств  реабилитации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во временное пользование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гражданам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нуждающимся в средствах реабилитации в соответствии с индивидуальной программой реабилитации или абилитации, а также по медицинским показаниям (в том числе перенесшим травмы, хирургические операции), на период реабилитации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 предъявлении следующих документов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45085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паспорта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иного документа, удостоверяющего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личность гражданина, место регистрации; </a:t>
            </a:r>
          </a:p>
          <a:p>
            <a:pPr indent="45085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документа, подтверждающего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нуждаемость в техническом средстве реабилитации (справка об установлении инвалидности; индивидуальная программа реабилитации или абилитации инвалида, ребенка-инвалида; медицинское заключение лечащего врача). </a:t>
            </a:r>
          </a:p>
          <a:p>
            <a:pPr algn="ctr"/>
            <a:r>
              <a:rPr lang="ru-RU" dirty="0"/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Мы ждем Вас по адресу: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пгт.Пойковский, 1 микрорайон,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37/1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дом (1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этаж)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елефон для справок: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8(3463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215-175  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//www.zabota.usonnf.ru                                         https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vk.com/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socuslugi.ugra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pc037\Documents\1+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57" y="174163"/>
            <a:ext cx="1153093" cy="137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opup_img" descr="ANd9GcTwOujXpGSgsvspGuubFrZ-WBbGqY0pW-8xvWkrBTDrdgaPC-1e3QR1ZhM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652" y="7295371"/>
            <a:ext cx="1347865" cy="112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opup_img" descr="ANd9GcQ-qXv99v6Mwdavpbiv7TRsWxrAwbLO3I2FEySh80YekaxLtqL1uMATNsQ0NA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617" y="7279724"/>
            <a:ext cx="1347867" cy="1140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opup_img" descr="ANd9GcQ4OqkoXrrVCCxk2MELiwgr4VtnnuHHBJhc-odOGx26PAnKDRjZCfgS37E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5930038"/>
            <a:ext cx="1347866" cy="1161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1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106</TotalTime>
  <Words>111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PC037</dc:creator>
  <cp:lastModifiedBy>pc037</cp:lastModifiedBy>
  <cp:revision>11</cp:revision>
  <dcterms:created xsi:type="dcterms:W3CDTF">2018-03-28T09:56:35Z</dcterms:created>
  <dcterms:modified xsi:type="dcterms:W3CDTF">2018-10-19T06:32:55Z</dcterms:modified>
</cp:coreProperties>
</file>