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797675" cy="99282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10" d="100"/>
          <a:sy n="110" d="100"/>
        </p:scale>
        <p:origin x="690" y="78"/>
      </p:cViewPr>
      <p:guideLst>
        <p:guide pos="232"/>
        <p:guide orient="horz" pos="1129"/>
        <p:guide orient="horz" pos="2095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4690641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4841972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7" name="Прямоугольник 6"/>
          <p:cNvSpPr/>
          <p:nvPr/>
        </p:nvSpPr>
        <p:spPr>
          <a:xfrm>
            <a:off x="921258" y="4479402"/>
            <a:ext cx="4258843" cy="3152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График работы организации и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378165" y="1860322"/>
            <a:ext cx="1503586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8D06D6B-7374-947B-D0FC-47F436E86EB6}"/>
              </a:ext>
            </a:extLst>
          </p:cNvPr>
          <p:cNvSpPr/>
          <p:nvPr/>
        </p:nvSpPr>
        <p:spPr>
          <a:xfrm>
            <a:off x="1881752" y="167630"/>
            <a:ext cx="470598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428"/>
              </a:spcBef>
            </a:pPr>
            <a:r>
              <a:rPr lang="ru-RU" sz="1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БУ «Нефтеюганский районный комплексный центр социального обслуживания населения»</a:t>
            </a:r>
            <a:endParaRPr lang="ru-RU" sz="1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5" y="124438"/>
            <a:ext cx="1106252" cy="10375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130"/>
            <a:ext cx="1592293" cy="155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56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Берлизова Наталья Николаевна</cp:lastModifiedBy>
  <cp:revision>36</cp:revision>
  <cp:lastPrinted>2024-04-01T05:09:10Z</cp:lastPrinted>
  <dcterms:created xsi:type="dcterms:W3CDTF">2023-08-02T11:27:24Z</dcterms:created>
  <dcterms:modified xsi:type="dcterms:W3CDTF">2024-04-01T05:09:13Z</dcterms:modified>
</cp:coreProperties>
</file>