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сторожно,огонь\Осторожно, огонь!\1. 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Осторожно,огонь\Осторожно, огонь!\2. 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1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сторожно,огонь\Осторожно, огонь!\3. unname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97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Осторожно,огонь\Осторожно, огонь!\4. Чем-можно-тушить-пожар-картинки-для-детей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0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Осторожно,огонь\Осторожно, огонь!\7. igra-so-spichk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0284"/>
            <a:ext cx="633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0315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Каримова Татьяна Ивановна</dc:creator>
  <cp:lastModifiedBy>PC057</cp:lastModifiedBy>
  <cp:revision>2</cp:revision>
  <dcterms:created xsi:type="dcterms:W3CDTF">2020-09-08T06:45:11Z</dcterms:created>
  <dcterms:modified xsi:type="dcterms:W3CDTF">2020-09-08T06:53:18Z</dcterms:modified>
</cp:coreProperties>
</file>