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&#1084;&#1077;&#1095;&#1090;&#1072;&#1074;&#1077;&#1090;&#1077;&#1088;&#1072;&#1085;&#1072;.&#1088;&#1092;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4345" y="404664"/>
            <a:ext cx="8712968" cy="60324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жители Нефтеюганского района!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Приглашаем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Вас принять участие во Всероссийском социальном проекте «МЕЧТА ВЕТЕРАНА» (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https://мечтаветерана.рф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благодаря которому россияне сегодня могут рассказать не только о подвигах живущих рядом с нами ветеранов Великой Отечественной войны – на сайте проекта можно сообщить о больших и маленьких несбывшихся мечтах победителей. Кроме того, сегодня каждый может стать добрым волшебником, чтобы помочь нашим ветеранам - фронтовикам, блокадникам, труженикам тыла – осуществить их самые заветные мечты!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Реализация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данного проекта во всех регионах Российской Федерации полностью соответствует государственной линии, направленной на патриотическую работу с молодежью, реализацию государственной политики в сфере социальной защиты и помощи ветеранам, идеям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противодействиям попыткам очернить подвиг советского народа в Победе над фашизмом.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Большинство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нашей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очень  активно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откликнулись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сегодня уже исполнено более 400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мечт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наших героев,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 исполнении  которых  даже  приняли  участие  Василий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Лановой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Леонид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Якубович и Надежда Бабкина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PC062\Desktop\Размещение в соцсети\Kartink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89040"/>
            <a:ext cx="2141488" cy="214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1532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Коняева Ольга Николаевна</dc:creator>
  <cp:lastModifiedBy>PC062</cp:lastModifiedBy>
  <cp:revision>1</cp:revision>
  <dcterms:created xsi:type="dcterms:W3CDTF">2021-10-06T13:57:20Z</dcterms:created>
  <dcterms:modified xsi:type="dcterms:W3CDTF">2021-10-06T14:07:06Z</dcterms:modified>
</cp:coreProperties>
</file>